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tmp"/><Relationship Id="rId7" Type="http://schemas.openxmlformats.org/officeDocument/2006/relationships/image" Target="../media/image10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tmp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2.tmp"/><Relationship Id="rId7" Type="http://schemas.openxmlformats.org/officeDocument/2006/relationships/image" Target="../media/image16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tmp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C++ Beginner Tutorial:</a:t>
            </a:r>
            <a:br>
              <a:rPr lang="en-US" dirty="0"/>
            </a:br>
            <a:r>
              <a:rPr lang="en-US" dirty="0"/>
              <a:t>Functions </a:t>
            </a:r>
            <a:r>
              <a:rPr lang="en-US" dirty="0" smtClean="0"/>
              <a:t>IV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b="1" dirty="0" smtClean="0"/>
              <a:t>Recursion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499" y="2885556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28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recursion?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property of function to be able to call itself…</a:t>
            </a:r>
          </a:p>
          <a:p>
            <a:r>
              <a:rPr lang="en-US" dirty="0" smtClean="0"/>
              <a:t>Get factorial of a given number:</a:t>
            </a:r>
          </a:p>
          <a:p>
            <a:pPr lvl="1"/>
            <a:r>
              <a:rPr lang="en-US" dirty="0" smtClean="0"/>
              <a:t>Factorial of n = 1*2*3*…..*(n-1)*n</a:t>
            </a:r>
          </a:p>
          <a:p>
            <a:pPr lvl="1"/>
            <a:r>
              <a:rPr lang="en-US" dirty="0" smtClean="0"/>
              <a:t>Factorial of 5 = 1*2*3*4*5=120</a:t>
            </a:r>
          </a:p>
          <a:p>
            <a:r>
              <a:rPr lang="en-US" dirty="0" smtClean="0"/>
              <a:t>Generate Fibonacci sequence</a:t>
            </a:r>
          </a:p>
          <a:p>
            <a:pPr lvl="1"/>
            <a:r>
              <a:rPr lang="en-US" dirty="0" smtClean="0"/>
              <a:t>1, 1, 2, 3, 5, 8, 13, 21…………………….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6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recursive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function</a:t>
            </a:r>
          </a:p>
          <a:p>
            <a:r>
              <a:rPr lang="en-US" dirty="0" smtClean="0"/>
              <a:t>Make a call to itself</a:t>
            </a:r>
          </a:p>
          <a:p>
            <a:r>
              <a:rPr lang="en-US" dirty="0" smtClean="0"/>
              <a:t>Make sure you have a exit case </a:t>
            </a:r>
          </a:p>
          <a:p>
            <a:pPr lvl="1"/>
            <a:r>
              <a:rPr lang="en-US" dirty="0" smtClean="0"/>
              <a:t>We don’t want any infinite loop here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83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Factorial Code – Simple</a:t>
            </a:r>
          </a:p>
          <a:p>
            <a:pPr lvl="1"/>
            <a:r>
              <a:rPr lang="en-US" dirty="0" smtClean="0"/>
              <a:t>Explanation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Fibonacci Code – Complex</a:t>
            </a:r>
          </a:p>
          <a:p>
            <a:pPr lvl="1"/>
            <a:r>
              <a:rPr lang="en-US" dirty="0" smtClean="0"/>
              <a:t>Explanation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6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Explanation with n=5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2083"/>
            <a:ext cx="3105583" cy="1838582"/>
          </a:xfr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900" y="2089241"/>
            <a:ext cx="2314898" cy="1781424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069" y="2098768"/>
            <a:ext cx="2438740" cy="1771897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080" y="2098768"/>
            <a:ext cx="2419688" cy="1800476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0317" y="4888815"/>
            <a:ext cx="2429214" cy="1800476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910" y="4888815"/>
            <a:ext cx="2181529" cy="1838582"/>
          </a:xfrm>
          <a:prstGeom prst="rect">
            <a:avLst/>
          </a:prstGeom>
        </p:spPr>
      </p:pic>
      <p:sp>
        <p:nvSpPr>
          <p:cNvPr id="21" name="Freeform 20"/>
          <p:cNvSpPr/>
          <p:nvPr/>
        </p:nvSpPr>
        <p:spPr>
          <a:xfrm>
            <a:off x="2060620" y="3760631"/>
            <a:ext cx="1584101" cy="811955"/>
          </a:xfrm>
          <a:custGeom>
            <a:avLst/>
            <a:gdLst>
              <a:gd name="connsiteX0" fmla="*/ 0 w 1584101"/>
              <a:gd name="connsiteY0" fmla="*/ 103031 h 811955"/>
              <a:gd name="connsiteX1" fmla="*/ 850005 w 1584101"/>
              <a:gd name="connsiteY1" fmla="*/ 811369 h 811955"/>
              <a:gd name="connsiteX2" fmla="*/ 1584101 w 1584101"/>
              <a:gd name="connsiteY2" fmla="*/ 0 h 811955"/>
              <a:gd name="connsiteX3" fmla="*/ 1584101 w 1584101"/>
              <a:gd name="connsiteY3" fmla="*/ 0 h 811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01" h="811955">
                <a:moveTo>
                  <a:pt x="0" y="103031"/>
                </a:moveTo>
                <a:cubicBezTo>
                  <a:pt x="292994" y="465786"/>
                  <a:pt x="585988" y="828541"/>
                  <a:pt x="850005" y="811369"/>
                </a:cubicBezTo>
                <a:cubicBezTo>
                  <a:pt x="1114022" y="794197"/>
                  <a:pt x="1584101" y="0"/>
                  <a:pt x="1584101" y="0"/>
                </a:cubicBezTo>
                <a:lnTo>
                  <a:pt x="1584101" y="0"/>
                </a:lnTo>
              </a:path>
            </a:pathLst>
          </a:custGeom>
          <a:noFill/>
          <a:ln w="508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758267" y="2184400"/>
            <a:ext cx="1134533" cy="1134533"/>
          </a:xfrm>
          <a:custGeom>
            <a:avLst/>
            <a:gdLst>
              <a:gd name="connsiteX0" fmla="*/ 0 w 1134533"/>
              <a:gd name="connsiteY0" fmla="*/ 1134533 h 1134533"/>
              <a:gd name="connsiteX1" fmla="*/ 321733 w 1134533"/>
              <a:gd name="connsiteY1" fmla="*/ 423333 h 1134533"/>
              <a:gd name="connsiteX2" fmla="*/ 1134533 w 1134533"/>
              <a:gd name="connsiteY2" fmla="*/ 0 h 1134533"/>
              <a:gd name="connsiteX3" fmla="*/ 1134533 w 1134533"/>
              <a:gd name="connsiteY3" fmla="*/ 0 h 113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533" h="1134533">
                <a:moveTo>
                  <a:pt x="0" y="1134533"/>
                </a:moveTo>
                <a:cubicBezTo>
                  <a:pt x="66322" y="873477"/>
                  <a:pt x="132644" y="612422"/>
                  <a:pt x="321733" y="423333"/>
                </a:cubicBezTo>
                <a:cubicBezTo>
                  <a:pt x="510822" y="234244"/>
                  <a:pt x="1134533" y="0"/>
                  <a:pt x="1134533" y="0"/>
                </a:cubicBezTo>
                <a:lnTo>
                  <a:pt x="1134533" y="0"/>
                </a:lnTo>
              </a:path>
            </a:pathLst>
          </a:custGeom>
          <a:noFill/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324167" y="2191901"/>
            <a:ext cx="1134533" cy="1134533"/>
          </a:xfrm>
          <a:custGeom>
            <a:avLst/>
            <a:gdLst>
              <a:gd name="connsiteX0" fmla="*/ 0 w 1134533"/>
              <a:gd name="connsiteY0" fmla="*/ 1134533 h 1134533"/>
              <a:gd name="connsiteX1" fmla="*/ 321733 w 1134533"/>
              <a:gd name="connsiteY1" fmla="*/ 423333 h 1134533"/>
              <a:gd name="connsiteX2" fmla="*/ 1134533 w 1134533"/>
              <a:gd name="connsiteY2" fmla="*/ 0 h 1134533"/>
              <a:gd name="connsiteX3" fmla="*/ 1134533 w 1134533"/>
              <a:gd name="connsiteY3" fmla="*/ 0 h 113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533" h="1134533">
                <a:moveTo>
                  <a:pt x="0" y="1134533"/>
                </a:moveTo>
                <a:cubicBezTo>
                  <a:pt x="66322" y="873477"/>
                  <a:pt x="132644" y="612422"/>
                  <a:pt x="321733" y="423333"/>
                </a:cubicBezTo>
                <a:cubicBezTo>
                  <a:pt x="510822" y="234244"/>
                  <a:pt x="1134533" y="0"/>
                  <a:pt x="1134533" y="0"/>
                </a:cubicBezTo>
                <a:lnTo>
                  <a:pt x="1134533" y="0"/>
                </a:lnTo>
              </a:path>
            </a:pathLst>
          </a:custGeom>
          <a:noFill/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8534400" y="3657600"/>
            <a:ext cx="1524000" cy="1286933"/>
          </a:xfrm>
          <a:custGeom>
            <a:avLst/>
            <a:gdLst>
              <a:gd name="connsiteX0" fmla="*/ 1524000 w 1524000"/>
              <a:gd name="connsiteY0" fmla="*/ 0 h 1286933"/>
              <a:gd name="connsiteX1" fmla="*/ 694267 w 1524000"/>
              <a:gd name="connsiteY1" fmla="*/ 372533 h 1286933"/>
              <a:gd name="connsiteX2" fmla="*/ 0 w 1524000"/>
              <a:gd name="connsiteY2" fmla="*/ 1286933 h 1286933"/>
              <a:gd name="connsiteX3" fmla="*/ 0 w 1524000"/>
              <a:gd name="connsiteY3" fmla="*/ 1286933 h 128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1286933">
                <a:moveTo>
                  <a:pt x="1524000" y="0"/>
                </a:moveTo>
                <a:cubicBezTo>
                  <a:pt x="1236133" y="79022"/>
                  <a:pt x="948267" y="158044"/>
                  <a:pt x="694267" y="372533"/>
                </a:cubicBezTo>
                <a:cubicBezTo>
                  <a:pt x="440267" y="587022"/>
                  <a:pt x="0" y="1286933"/>
                  <a:pt x="0" y="1286933"/>
                </a:cubicBezTo>
                <a:lnTo>
                  <a:pt x="0" y="1286933"/>
                </a:lnTo>
              </a:path>
            </a:pathLst>
          </a:custGeom>
          <a:noFill/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197600" y="5198533"/>
            <a:ext cx="3742267" cy="1531589"/>
          </a:xfrm>
          <a:custGeom>
            <a:avLst/>
            <a:gdLst>
              <a:gd name="connsiteX0" fmla="*/ 3742267 w 3742267"/>
              <a:gd name="connsiteY0" fmla="*/ 1185334 h 1531589"/>
              <a:gd name="connsiteX1" fmla="*/ 3166533 w 3742267"/>
              <a:gd name="connsiteY1" fmla="*/ 1439334 h 1531589"/>
              <a:gd name="connsiteX2" fmla="*/ 1744133 w 3742267"/>
              <a:gd name="connsiteY2" fmla="*/ 1405467 h 1531589"/>
              <a:gd name="connsiteX3" fmla="*/ 0 w 3742267"/>
              <a:gd name="connsiteY3" fmla="*/ 0 h 1531589"/>
              <a:gd name="connsiteX4" fmla="*/ 0 w 3742267"/>
              <a:gd name="connsiteY4" fmla="*/ 0 h 153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2267" h="1531589">
                <a:moveTo>
                  <a:pt x="3742267" y="1185334"/>
                </a:moveTo>
                <a:cubicBezTo>
                  <a:pt x="3620911" y="1293989"/>
                  <a:pt x="3499555" y="1402645"/>
                  <a:pt x="3166533" y="1439334"/>
                </a:cubicBezTo>
                <a:cubicBezTo>
                  <a:pt x="2833511" y="1476023"/>
                  <a:pt x="2271888" y="1645356"/>
                  <a:pt x="1744133" y="1405467"/>
                </a:cubicBezTo>
                <a:cubicBezTo>
                  <a:pt x="1216378" y="116557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5723467" y="5892800"/>
            <a:ext cx="4539193" cy="893962"/>
          </a:xfrm>
          <a:custGeom>
            <a:avLst/>
            <a:gdLst>
              <a:gd name="connsiteX0" fmla="*/ 0 w 4539193"/>
              <a:gd name="connsiteY0" fmla="*/ 0 h 893962"/>
              <a:gd name="connsiteX1" fmla="*/ 711200 w 4539193"/>
              <a:gd name="connsiteY1" fmla="*/ 558800 h 893962"/>
              <a:gd name="connsiteX2" fmla="*/ 2032000 w 4539193"/>
              <a:gd name="connsiteY2" fmla="*/ 863600 h 893962"/>
              <a:gd name="connsiteX3" fmla="*/ 4284133 w 4539193"/>
              <a:gd name="connsiteY3" fmla="*/ 846667 h 893962"/>
              <a:gd name="connsiteX4" fmla="*/ 4487333 w 4539193"/>
              <a:gd name="connsiteY4" fmla="*/ 541867 h 893962"/>
              <a:gd name="connsiteX5" fmla="*/ 4487333 w 4539193"/>
              <a:gd name="connsiteY5" fmla="*/ 541867 h 89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9193" h="893962">
                <a:moveTo>
                  <a:pt x="0" y="0"/>
                </a:moveTo>
                <a:cubicBezTo>
                  <a:pt x="186266" y="207433"/>
                  <a:pt x="372533" y="414867"/>
                  <a:pt x="711200" y="558800"/>
                </a:cubicBezTo>
                <a:cubicBezTo>
                  <a:pt x="1049867" y="702733"/>
                  <a:pt x="1436511" y="815622"/>
                  <a:pt x="2032000" y="863600"/>
                </a:cubicBezTo>
                <a:cubicBezTo>
                  <a:pt x="2627489" y="911578"/>
                  <a:pt x="3874911" y="900289"/>
                  <a:pt x="4284133" y="846667"/>
                </a:cubicBezTo>
                <a:cubicBezTo>
                  <a:pt x="4693355" y="793045"/>
                  <a:pt x="4487333" y="541867"/>
                  <a:pt x="4487333" y="541867"/>
                </a:cubicBezTo>
                <a:lnTo>
                  <a:pt x="4487333" y="541867"/>
                </a:ln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0447867" y="3742267"/>
            <a:ext cx="431062" cy="2235200"/>
          </a:xfrm>
          <a:custGeom>
            <a:avLst/>
            <a:gdLst>
              <a:gd name="connsiteX0" fmla="*/ 0 w 431062"/>
              <a:gd name="connsiteY0" fmla="*/ 2235200 h 2235200"/>
              <a:gd name="connsiteX1" fmla="*/ 338666 w 431062"/>
              <a:gd name="connsiteY1" fmla="*/ 1456266 h 2235200"/>
              <a:gd name="connsiteX2" fmla="*/ 423333 w 431062"/>
              <a:gd name="connsiteY2" fmla="*/ 812800 h 2235200"/>
              <a:gd name="connsiteX3" fmla="*/ 186266 w 431062"/>
              <a:gd name="connsiteY3" fmla="*/ 0 h 223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062" h="2235200">
                <a:moveTo>
                  <a:pt x="0" y="2235200"/>
                </a:moveTo>
                <a:cubicBezTo>
                  <a:pt x="134055" y="1964266"/>
                  <a:pt x="268110" y="1693333"/>
                  <a:pt x="338666" y="1456266"/>
                </a:cubicBezTo>
                <a:cubicBezTo>
                  <a:pt x="409222" y="1219199"/>
                  <a:pt x="448733" y="1055511"/>
                  <a:pt x="423333" y="812800"/>
                </a:cubicBezTo>
                <a:cubicBezTo>
                  <a:pt x="397933" y="570089"/>
                  <a:pt x="292099" y="285044"/>
                  <a:pt x="186266" y="0"/>
                </a:cubicBez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7433733" y="3539067"/>
            <a:ext cx="1439334" cy="645944"/>
          </a:xfrm>
          <a:custGeom>
            <a:avLst/>
            <a:gdLst>
              <a:gd name="connsiteX0" fmla="*/ 1439334 w 1439334"/>
              <a:gd name="connsiteY0" fmla="*/ 0 h 645944"/>
              <a:gd name="connsiteX1" fmla="*/ 1032934 w 1439334"/>
              <a:gd name="connsiteY1" fmla="*/ 643466 h 645944"/>
              <a:gd name="connsiteX2" fmla="*/ 0 w 1439334"/>
              <a:gd name="connsiteY2" fmla="*/ 237066 h 645944"/>
              <a:gd name="connsiteX3" fmla="*/ 0 w 1439334"/>
              <a:gd name="connsiteY3" fmla="*/ 237066 h 645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9334" h="645944">
                <a:moveTo>
                  <a:pt x="1439334" y="0"/>
                </a:moveTo>
                <a:cubicBezTo>
                  <a:pt x="1356078" y="301977"/>
                  <a:pt x="1272823" y="603955"/>
                  <a:pt x="1032934" y="643466"/>
                </a:cubicBezTo>
                <a:cubicBezTo>
                  <a:pt x="793045" y="682977"/>
                  <a:pt x="0" y="237066"/>
                  <a:pt x="0" y="237066"/>
                </a:cubicBezTo>
                <a:lnTo>
                  <a:pt x="0" y="237066"/>
                </a:ln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012700" y="3489323"/>
            <a:ext cx="1439334" cy="645944"/>
          </a:xfrm>
          <a:custGeom>
            <a:avLst/>
            <a:gdLst>
              <a:gd name="connsiteX0" fmla="*/ 1439334 w 1439334"/>
              <a:gd name="connsiteY0" fmla="*/ 0 h 645944"/>
              <a:gd name="connsiteX1" fmla="*/ 1032934 w 1439334"/>
              <a:gd name="connsiteY1" fmla="*/ 643466 h 645944"/>
              <a:gd name="connsiteX2" fmla="*/ 0 w 1439334"/>
              <a:gd name="connsiteY2" fmla="*/ 237066 h 645944"/>
              <a:gd name="connsiteX3" fmla="*/ 0 w 1439334"/>
              <a:gd name="connsiteY3" fmla="*/ 237066 h 645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9334" h="645944">
                <a:moveTo>
                  <a:pt x="1439334" y="0"/>
                </a:moveTo>
                <a:cubicBezTo>
                  <a:pt x="1356078" y="301977"/>
                  <a:pt x="1272823" y="603955"/>
                  <a:pt x="1032934" y="643466"/>
                </a:cubicBezTo>
                <a:cubicBezTo>
                  <a:pt x="793045" y="682977"/>
                  <a:pt x="0" y="237066"/>
                  <a:pt x="0" y="237066"/>
                </a:cubicBezTo>
                <a:lnTo>
                  <a:pt x="0" y="237066"/>
                </a:ln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060620" y="3742267"/>
            <a:ext cx="2054180" cy="1811866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601170" y="5645426"/>
            <a:ext cx="588623" cy="369332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120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89793" y="5013867"/>
            <a:ext cx="1877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 24*5=120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933004" y="3897868"/>
            <a:ext cx="1634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 6*4=24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457695" y="3915998"/>
            <a:ext cx="1512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 2*3=6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0443425" y="4285330"/>
            <a:ext cx="1512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 1*2=2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723932" y="6504625"/>
            <a:ext cx="1061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 1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9584924" y="3326434"/>
            <a:ext cx="1209844" cy="331166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529682" y="6142120"/>
            <a:ext cx="1209844" cy="331166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971258" y="3297010"/>
            <a:ext cx="1209844" cy="331166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383177" y="3315924"/>
            <a:ext cx="1209844" cy="331166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269885" y="5619386"/>
            <a:ext cx="1209844" cy="331166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90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5" grpId="0"/>
      <p:bldP spid="36" grpId="0"/>
      <p:bldP spid="37" grpId="0"/>
      <p:bldP spid="38" grpId="0"/>
      <p:bldP spid="39" grpId="0"/>
      <p:bldP spid="41" grpId="0" animBg="1"/>
      <p:bldP spid="42" grpId="0" animBg="1"/>
      <p:bldP spid="43" grpId="0" animBg="1"/>
      <p:bldP spid="44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example: n=5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06" y="2061194"/>
            <a:ext cx="3047076" cy="1857634"/>
          </a:xfr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94" y="4839147"/>
            <a:ext cx="2887188" cy="1800476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334" y="2104062"/>
            <a:ext cx="2526577" cy="1771897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460" y="4848673"/>
            <a:ext cx="2889645" cy="1800476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163" y="2037377"/>
            <a:ext cx="3019846" cy="1819529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346" y="4848673"/>
            <a:ext cx="3010320" cy="179095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V="1">
            <a:off x="1657544" y="2228045"/>
            <a:ext cx="2704916" cy="3837904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781837" y="5022761"/>
            <a:ext cx="1624919" cy="1081825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62622" y="3621884"/>
            <a:ext cx="0" cy="1174394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671256" y="2228045"/>
            <a:ext cx="1472907" cy="1133341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885998" y="2472744"/>
            <a:ext cx="2258165" cy="3631842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732149" y="5022761"/>
            <a:ext cx="1605197" cy="1081825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35369" y="2240924"/>
            <a:ext cx="338118" cy="2665927"/>
          </a:xfrm>
          <a:custGeom>
            <a:avLst/>
            <a:gdLst>
              <a:gd name="connsiteX0" fmla="*/ 196451 w 338118"/>
              <a:gd name="connsiteY0" fmla="*/ 0 h 2665927"/>
              <a:gd name="connsiteX1" fmla="*/ 3268 w 338118"/>
              <a:gd name="connsiteY1" fmla="*/ 940158 h 2665927"/>
              <a:gd name="connsiteX2" fmla="*/ 338118 w 338118"/>
              <a:gd name="connsiteY2" fmla="*/ 2665927 h 2665927"/>
              <a:gd name="connsiteX3" fmla="*/ 338118 w 338118"/>
              <a:gd name="connsiteY3" fmla="*/ 2665927 h 266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118" h="2665927">
                <a:moveTo>
                  <a:pt x="196451" y="0"/>
                </a:moveTo>
                <a:cubicBezTo>
                  <a:pt x="88054" y="247918"/>
                  <a:pt x="-20343" y="495837"/>
                  <a:pt x="3268" y="940158"/>
                </a:cubicBezTo>
                <a:cubicBezTo>
                  <a:pt x="26879" y="1384479"/>
                  <a:pt x="338118" y="2665927"/>
                  <a:pt x="338118" y="2665927"/>
                </a:cubicBezTo>
                <a:lnTo>
                  <a:pt x="338118" y="2665927"/>
                </a:lnTo>
              </a:path>
            </a:pathLst>
          </a:custGeom>
          <a:noFill/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7122017" y="5582453"/>
            <a:ext cx="1738648" cy="522133"/>
          </a:xfrm>
          <a:custGeom>
            <a:avLst/>
            <a:gdLst>
              <a:gd name="connsiteX0" fmla="*/ 1738648 w 1738648"/>
              <a:gd name="connsiteY0" fmla="*/ 148646 h 522133"/>
              <a:gd name="connsiteX1" fmla="*/ 1107583 w 1738648"/>
              <a:gd name="connsiteY1" fmla="*/ 19857 h 522133"/>
              <a:gd name="connsiteX2" fmla="*/ 0 w 1738648"/>
              <a:gd name="connsiteY2" fmla="*/ 522133 h 522133"/>
              <a:gd name="connsiteX3" fmla="*/ 0 w 1738648"/>
              <a:gd name="connsiteY3" fmla="*/ 522133 h 52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8648" h="522133">
                <a:moveTo>
                  <a:pt x="1738648" y="148646"/>
                </a:moveTo>
                <a:cubicBezTo>
                  <a:pt x="1568003" y="53127"/>
                  <a:pt x="1397358" y="-42391"/>
                  <a:pt x="1107583" y="19857"/>
                </a:cubicBezTo>
                <a:cubicBezTo>
                  <a:pt x="817808" y="82105"/>
                  <a:pt x="0" y="522133"/>
                  <a:pt x="0" y="522133"/>
                </a:cubicBezTo>
                <a:lnTo>
                  <a:pt x="0" y="522133"/>
                </a:ln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 25"/>
          <p:cNvSpPr/>
          <p:nvPr/>
        </p:nvSpPr>
        <p:spPr>
          <a:xfrm>
            <a:off x="6091707" y="2824893"/>
            <a:ext cx="2653048" cy="3279693"/>
          </a:xfrm>
          <a:custGeom>
            <a:avLst/>
            <a:gdLst>
              <a:gd name="connsiteX0" fmla="*/ 2653048 w 2653048"/>
              <a:gd name="connsiteY0" fmla="*/ 175884 h 3279693"/>
              <a:gd name="connsiteX1" fmla="*/ 2021983 w 2653048"/>
              <a:gd name="connsiteY1" fmla="*/ 343310 h 3279693"/>
              <a:gd name="connsiteX2" fmla="*/ 0 w 2653048"/>
              <a:gd name="connsiteY2" fmla="*/ 3279693 h 327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3048" h="3279693">
                <a:moveTo>
                  <a:pt x="2653048" y="175884"/>
                </a:moveTo>
                <a:cubicBezTo>
                  <a:pt x="2558603" y="946"/>
                  <a:pt x="2464158" y="-173991"/>
                  <a:pt x="2021983" y="343310"/>
                </a:cubicBezTo>
                <a:cubicBezTo>
                  <a:pt x="1579808" y="860611"/>
                  <a:pt x="789904" y="2070152"/>
                  <a:pt x="0" y="3279693"/>
                </a:cubicBez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5602310" y="3734873"/>
            <a:ext cx="477341" cy="2266682"/>
          </a:xfrm>
          <a:custGeom>
            <a:avLst/>
            <a:gdLst>
              <a:gd name="connsiteX0" fmla="*/ 0 w 477341"/>
              <a:gd name="connsiteY0" fmla="*/ 2266682 h 2266682"/>
              <a:gd name="connsiteX1" fmla="*/ 463639 w 477341"/>
              <a:gd name="connsiteY1" fmla="*/ 1455313 h 2266682"/>
              <a:gd name="connsiteX2" fmla="*/ 309093 w 477341"/>
              <a:gd name="connsiteY2" fmla="*/ 0 h 2266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341" h="2266682">
                <a:moveTo>
                  <a:pt x="0" y="2266682"/>
                </a:moveTo>
                <a:cubicBezTo>
                  <a:pt x="206062" y="2049887"/>
                  <a:pt x="412124" y="1833093"/>
                  <a:pt x="463639" y="1455313"/>
                </a:cubicBezTo>
                <a:cubicBezTo>
                  <a:pt x="515155" y="1077533"/>
                  <a:pt x="412124" y="538766"/>
                  <a:pt x="309093" y="0"/>
                </a:cubicBez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336406" y="1998139"/>
            <a:ext cx="2627290" cy="1389005"/>
          </a:xfrm>
          <a:custGeom>
            <a:avLst/>
            <a:gdLst>
              <a:gd name="connsiteX0" fmla="*/ 2627290 w 2627290"/>
              <a:gd name="connsiteY0" fmla="*/ 860971 h 1389005"/>
              <a:gd name="connsiteX1" fmla="*/ 1996225 w 2627290"/>
              <a:gd name="connsiteY1" fmla="*/ 126875 h 1389005"/>
              <a:gd name="connsiteX2" fmla="*/ 1352281 w 2627290"/>
              <a:gd name="connsiteY2" fmla="*/ 126875 h 1389005"/>
              <a:gd name="connsiteX3" fmla="*/ 0 w 2627290"/>
              <a:gd name="connsiteY3" fmla="*/ 1389005 h 138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7290" h="1389005">
                <a:moveTo>
                  <a:pt x="2627290" y="860971"/>
                </a:moveTo>
                <a:cubicBezTo>
                  <a:pt x="2418008" y="555097"/>
                  <a:pt x="2208726" y="249224"/>
                  <a:pt x="1996225" y="126875"/>
                </a:cubicBezTo>
                <a:cubicBezTo>
                  <a:pt x="1783724" y="4526"/>
                  <a:pt x="1684985" y="-83480"/>
                  <a:pt x="1352281" y="126875"/>
                </a:cubicBezTo>
                <a:cubicBezTo>
                  <a:pt x="1019577" y="337230"/>
                  <a:pt x="509788" y="863117"/>
                  <a:pt x="0" y="1389005"/>
                </a:cubicBez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168203" y="6065783"/>
            <a:ext cx="1584101" cy="180471"/>
          </a:xfrm>
          <a:custGeom>
            <a:avLst/>
            <a:gdLst>
              <a:gd name="connsiteX0" fmla="*/ 1584101 w 1584101"/>
              <a:gd name="connsiteY0" fmla="*/ 180471 h 180471"/>
              <a:gd name="connsiteX1" fmla="*/ 1094704 w 1584101"/>
              <a:gd name="connsiteY1" fmla="*/ 166 h 180471"/>
              <a:gd name="connsiteX2" fmla="*/ 0 w 1584101"/>
              <a:gd name="connsiteY2" fmla="*/ 154713 h 180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4101" h="180471">
                <a:moveTo>
                  <a:pt x="1584101" y="180471"/>
                </a:moveTo>
                <a:cubicBezTo>
                  <a:pt x="1471411" y="92465"/>
                  <a:pt x="1358721" y="4459"/>
                  <a:pt x="1094704" y="166"/>
                </a:cubicBezTo>
                <a:cubicBezTo>
                  <a:pt x="830687" y="-4127"/>
                  <a:pt x="415343" y="75293"/>
                  <a:pt x="0" y="154713"/>
                </a:cubicBez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1930400" y="3381617"/>
            <a:ext cx="2810933" cy="2680516"/>
          </a:xfrm>
          <a:custGeom>
            <a:avLst/>
            <a:gdLst>
              <a:gd name="connsiteX0" fmla="*/ 2810933 w 2810933"/>
              <a:gd name="connsiteY0" fmla="*/ 123583 h 2680516"/>
              <a:gd name="connsiteX1" fmla="*/ 2099733 w 2810933"/>
              <a:gd name="connsiteY1" fmla="*/ 292916 h 2680516"/>
              <a:gd name="connsiteX2" fmla="*/ 0 w 2810933"/>
              <a:gd name="connsiteY2" fmla="*/ 2680516 h 2680516"/>
              <a:gd name="connsiteX3" fmla="*/ 0 w 2810933"/>
              <a:gd name="connsiteY3" fmla="*/ 2680516 h 268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10933" h="2680516">
                <a:moveTo>
                  <a:pt x="2810933" y="123583"/>
                </a:moveTo>
                <a:cubicBezTo>
                  <a:pt x="2689577" y="-4829"/>
                  <a:pt x="2568222" y="-133240"/>
                  <a:pt x="2099733" y="292916"/>
                </a:cubicBezTo>
                <a:cubicBezTo>
                  <a:pt x="1631244" y="719072"/>
                  <a:pt x="0" y="2680516"/>
                  <a:pt x="0" y="2680516"/>
                </a:cubicBezTo>
                <a:lnTo>
                  <a:pt x="0" y="2680516"/>
                </a:lnTo>
              </a:path>
            </a:pathLst>
          </a:custGeom>
          <a:noFill/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7497681" y="5632223"/>
            <a:ext cx="865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1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6633217" y="2182985"/>
            <a:ext cx="865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1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7429281" y="3756105"/>
            <a:ext cx="865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1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5700052" y="3943294"/>
            <a:ext cx="1243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1+1=2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3210970" y="3992984"/>
            <a:ext cx="1243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1+2=3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193138" y="5960639"/>
            <a:ext cx="1243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1+1=2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1056952" y="4209081"/>
            <a:ext cx="1126519" cy="1895506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09111" y="4498055"/>
            <a:ext cx="1243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3+2=5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2252528" y="3952143"/>
            <a:ext cx="30649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5249333" y="3361386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132467" y="3361386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302274" y="6116599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344495" y="6116599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244912" y="6092288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309491" y="6069153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8839919" y="5607823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744755" y="2831314"/>
            <a:ext cx="830318" cy="260498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7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27" grpId="0" animBg="1"/>
      <p:bldP spid="28" grpId="0" animBg="1"/>
      <p:bldP spid="32" grpId="0" animBg="1"/>
      <p:bldP spid="33" grpId="0" animBg="1"/>
      <p:bldP spid="35" grpId="0"/>
      <p:bldP spid="36" grpId="0"/>
      <p:bldP spid="38" grpId="0"/>
      <p:bldP spid="39" grpId="0"/>
      <p:bldP spid="40" grpId="0"/>
      <p:bldP spid="41" grpId="0"/>
      <p:bldP spid="44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watching…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Next: Intermediate C++</a:t>
            </a:r>
          </a:p>
          <a:p>
            <a:endParaRPr lang="en-US" dirty="0"/>
          </a:p>
          <a:p>
            <a:r>
              <a:rPr lang="en-US" dirty="0" smtClean="0"/>
              <a:t>Please </a:t>
            </a:r>
            <a:r>
              <a:rPr lang="en-US" smtClean="0"/>
              <a:t>visit http://www.digitalstage.org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47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247</TotalTime>
  <Words>150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C++ Beginner Tutorial: Functions IV</vt:lpstr>
      <vt:lpstr>What is recursion?</vt:lpstr>
      <vt:lpstr>How to write a recursive function</vt:lpstr>
      <vt:lpstr>Code Examples</vt:lpstr>
      <vt:lpstr>Factorial Explanation with n=5</vt:lpstr>
      <vt:lpstr>Fibonacci example: n=5</vt:lpstr>
      <vt:lpstr>Thank you for watching…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Beginner Tutorial: Functions IV</dc:title>
  <dc:creator>Nimesh</dc:creator>
  <cp:lastModifiedBy>Nimesh</cp:lastModifiedBy>
  <cp:revision>18</cp:revision>
  <dcterms:created xsi:type="dcterms:W3CDTF">2013-07-05T20:33:02Z</dcterms:created>
  <dcterms:modified xsi:type="dcterms:W3CDTF">2013-07-06T00:40:05Z</dcterms:modified>
</cp:coreProperties>
</file>