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7/5/2013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C++ Beginner Tutorial:</a:t>
            </a:r>
            <a:br>
              <a:rPr lang="en-US" dirty="0" smtClean="0"/>
            </a:br>
            <a:r>
              <a:rPr lang="en-US" dirty="0" smtClean="0"/>
              <a:t>Functions III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Pass By </a:t>
            </a:r>
            <a:r>
              <a:rPr lang="en-US" dirty="0"/>
              <a:t>V</a:t>
            </a:r>
            <a:r>
              <a:rPr lang="en-US" dirty="0" smtClean="0"/>
              <a:t>alue</a:t>
            </a:r>
          </a:p>
          <a:p>
            <a:r>
              <a:rPr lang="en-US" dirty="0" smtClean="0"/>
              <a:t>Pass </a:t>
            </a:r>
            <a:r>
              <a:rPr lang="en-US" dirty="0"/>
              <a:t>B</a:t>
            </a:r>
            <a:r>
              <a:rPr lang="en-US" dirty="0" smtClean="0"/>
              <a:t>y Reference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499" y="2885556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9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In This Video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Functions:</a:t>
            </a:r>
          </a:p>
          <a:p>
            <a:pPr lvl="1"/>
            <a:r>
              <a:rPr lang="en-US" sz="3200" dirty="0" smtClean="0"/>
              <a:t>Pass by reference</a:t>
            </a:r>
          </a:p>
          <a:p>
            <a:pPr lvl="1"/>
            <a:r>
              <a:rPr lang="en-US" sz="3200" dirty="0" smtClean="0"/>
              <a:t>Pass by value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561" y="-32813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65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C++ program with function: </a:t>
            </a:r>
            <a:br>
              <a:rPr lang="en-US" dirty="0" smtClean="0"/>
            </a:br>
            <a:r>
              <a:rPr lang="en-US" dirty="0" smtClean="0"/>
              <a:t>Pass by value</a:t>
            </a:r>
            <a:endParaRPr lang="en-US" dirty="0"/>
          </a:p>
        </p:txBody>
      </p:sp>
      <p:pic>
        <p:nvPicPr>
          <p:cNvPr id="10" name="Content Placeholder 9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21" y="2169375"/>
            <a:ext cx="9613861" cy="4514760"/>
          </a:xfr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561" y="-32813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20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C++ program with function: </a:t>
            </a:r>
            <a:br>
              <a:rPr lang="en-US" dirty="0"/>
            </a:br>
            <a:r>
              <a:rPr lang="en-US" dirty="0"/>
              <a:t>Pass by </a:t>
            </a:r>
            <a:r>
              <a:rPr lang="en-US" dirty="0" smtClean="0"/>
              <a:t>Reference</a:t>
            </a:r>
            <a:endParaRPr lang="en-US" dirty="0"/>
          </a:p>
        </p:txBody>
      </p:sp>
      <p:pic>
        <p:nvPicPr>
          <p:cNvPr id="4" name="Content Placeholder 7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21" y="2130738"/>
            <a:ext cx="9613861" cy="454051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561" y="-32813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42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see the output…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561" y="-32813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57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Video: Recursion</a:t>
            </a: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017" y="2156496"/>
            <a:ext cx="5320906" cy="439833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561" y="-32813"/>
            <a:ext cx="2673439" cy="106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64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289</TotalTime>
  <Words>47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Berlin</vt:lpstr>
      <vt:lpstr>C++ Beginner Tutorial: Functions III</vt:lpstr>
      <vt:lpstr>In This Video</vt:lpstr>
      <vt:lpstr>A simple C++ program with function:  Pass by value</vt:lpstr>
      <vt:lpstr>A simple C++ program with function:  Pass by Reference</vt:lpstr>
      <vt:lpstr>Let’s see the output…</vt:lpstr>
      <vt:lpstr>Next Video: Recursion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Begineer Tutorial: Functions III</dc:title>
  <dc:creator>Nimesh</dc:creator>
  <cp:lastModifiedBy>Nimesh</cp:lastModifiedBy>
  <cp:revision>7</cp:revision>
  <dcterms:created xsi:type="dcterms:W3CDTF">2013-07-05T19:58:33Z</dcterms:created>
  <dcterms:modified xsi:type="dcterms:W3CDTF">2013-07-06T00:48:20Z</dcterms:modified>
</cp:coreProperties>
</file>