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4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54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42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060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99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6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039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01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06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2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25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7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6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35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32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34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7/7/2013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803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624667"/>
            <a:ext cx="8144134" cy="1482112"/>
          </a:xfrm>
        </p:spPr>
        <p:txBody>
          <a:bodyPr wrap="square">
            <a:noAutofit/>
          </a:bodyPr>
          <a:lstStyle/>
          <a:p>
            <a:r>
              <a:rPr lang="en-US" sz="4000" dirty="0" smtClean="0"/>
              <a:t>Intermediate C++ Programming: </a:t>
            </a:r>
            <a:br>
              <a:rPr lang="en-US" sz="4000" dirty="0" smtClean="0"/>
            </a:br>
            <a:r>
              <a:rPr lang="en-US" sz="4000" dirty="0" smtClean="0"/>
              <a:t>Compound Data Types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Arrays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280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Array Sample program Array.cc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8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watching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Goto</a:t>
            </a:r>
            <a:r>
              <a:rPr lang="en-US" dirty="0" smtClean="0"/>
              <a:t> http://www.DigitalStage.org for resource files</a:t>
            </a:r>
          </a:p>
          <a:p>
            <a:r>
              <a:rPr lang="en-US" dirty="0" smtClean="0"/>
              <a:t>Next Video:</a:t>
            </a:r>
          </a:p>
          <a:p>
            <a:pPr lvl="1"/>
            <a:r>
              <a:rPr lang="en-US" dirty="0" smtClean="0"/>
              <a:t>Multidimensional arrays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4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array?</a:t>
            </a:r>
          </a:p>
          <a:p>
            <a:r>
              <a:rPr lang="en-US" dirty="0" smtClean="0"/>
              <a:t>Initializing arrays</a:t>
            </a:r>
          </a:p>
          <a:p>
            <a:r>
              <a:rPr lang="en-US" dirty="0" smtClean="0"/>
              <a:t>Accessing values of array</a:t>
            </a:r>
          </a:p>
          <a:p>
            <a:r>
              <a:rPr lang="en-US" dirty="0" smtClean="0"/>
              <a:t>Character Array or Character Sequence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06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array?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one identifier for one value</a:t>
            </a:r>
          </a:p>
          <a:p>
            <a:r>
              <a:rPr lang="en-US" dirty="0" smtClean="0"/>
              <a:t>A way of storing an multiple values in only one identifier.	</a:t>
            </a:r>
          </a:p>
          <a:p>
            <a:pPr lvl="1"/>
            <a:r>
              <a:rPr lang="en-US" dirty="0" smtClean="0"/>
              <a:t>For example, 3 different integer values can be stored in a same </a:t>
            </a:r>
            <a:r>
              <a:rPr lang="en-US" dirty="0" err="1" smtClean="0"/>
              <a:t>int</a:t>
            </a:r>
            <a:r>
              <a:rPr lang="en-US" dirty="0" smtClean="0"/>
              <a:t> identifier.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you have a </a:t>
            </a:r>
            <a:r>
              <a:rPr lang="en-US" dirty="0" err="1" smtClean="0"/>
              <a:t>int</a:t>
            </a:r>
            <a:r>
              <a:rPr lang="en-US" dirty="0" smtClean="0"/>
              <a:t> array with 3 different values, then it can be represented like following: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470982"/>
              </p:ext>
            </p:extLst>
          </p:nvPr>
        </p:nvGraphicFramePr>
        <p:xfrm>
          <a:off x="1354666" y="5194509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 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>
            <a:off x="7484533" y="4267200"/>
            <a:ext cx="2675467" cy="1049867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160000" y="4051864"/>
            <a:ext cx="745717" cy="369332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176941" y="4554571"/>
            <a:ext cx="838178" cy="369332"/>
          </a:xfrm>
          <a:prstGeom prst="rect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Values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501474" y="4736329"/>
            <a:ext cx="2675467" cy="1049867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23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array of integer named </a:t>
            </a:r>
            <a:r>
              <a:rPr lang="en-US" dirty="0" err="1" smtClean="0"/>
              <a:t>MyArray</a:t>
            </a:r>
            <a:r>
              <a:rPr lang="en-US" dirty="0" smtClean="0"/>
              <a:t> where you want to store 3 values can be declared as:  </a:t>
            </a:r>
          </a:p>
          <a:p>
            <a:endParaRPr lang="en-US" dirty="0"/>
          </a:p>
          <a:p>
            <a:r>
              <a:rPr lang="en-US" dirty="0" smtClean="0"/>
              <a:t>Basic syntax of declaring an array is: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ype Identifier[Number of Elements];</a:t>
            </a:r>
          </a:p>
          <a:p>
            <a:pPr lvl="1"/>
            <a:endParaRPr lang="en-US" dirty="0"/>
          </a:p>
          <a:p>
            <a:r>
              <a:rPr lang="en-US" dirty="0" smtClean="0"/>
              <a:t>The “Number of Elements” within [ ] should be a constant value, because array is a block of non-dynamic memory whose size must be fixed and determined before execution.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77" y="2749526"/>
            <a:ext cx="2114845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8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declaring an array in a local scope, like a function, without specifying the values, each elements in the array will have an undetermined values</a:t>
            </a:r>
          </a:p>
          <a:p>
            <a:endParaRPr lang="en-US" dirty="0"/>
          </a:p>
          <a:p>
            <a:r>
              <a:rPr lang="en-US" dirty="0" smtClean="0"/>
              <a:t>Global and Static array of fundamental data types will be initialized to 0 by default.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3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Initializing Array (Cont.…)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assign initial values when declaring an array, the values can be stored in curly braces { }.</a:t>
            </a:r>
          </a:p>
          <a:p>
            <a:pPr lvl="1"/>
            <a:r>
              <a:rPr lang="en-US" dirty="0" smtClean="0"/>
              <a:t>For example: </a:t>
            </a:r>
          </a:p>
          <a:p>
            <a:pPr lvl="1"/>
            <a:r>
              <a:rPr lang="en-US" dirty="0" smtClean="0"/>
              <a:t>This can now be represented as: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166" y="3059089"/>
            <a:ext cx="3715268" cy="33342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36555"/>
              </p:ext>
            </p:extLst>
          </p:nvPr>
        </p:nvGraphicFramePr>
        <p:xfrm>
          <a:off x="3019166" y="3922670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73199" y="4035482"/>
            <a:ext cx="1353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MyArray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3063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value in the array can be accessed to read and write by calling that array variable in following format:</a:t>
            </a:r>
          </a:p>
          <a:p>
            <a:pPr lvl="1"/>
            <a:r>
              <a:rPr lang="en-US" dirty="0" err="1" smtClean="0"/>
              <a:t>ArrayName</a:t>
            </a:r>
            <a:r>
              <a:rPr lang="en-US" dirty="0" smtClean="0"/>
              <a:t>[Index];</a:t>
            </a:r>
          </a:p>
          <a:p>
            <a:pPr lvl="1"/>
            <a:r>
              <a:rPr lang="en-US" smtClean="0"/>
              <a:t>You can </a:t>
            </a:r>
            <a:r>
              <a:rPr lang="en-US" dirty="0" smtClean="0"/>
              <a:t>assign this value to any other variable or assign any value to this variable.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7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the value (</a:t>
            </a:r>
            <a:r>
              <a:rPr lang="en-US" dirty="0" err="1" smtClean="0"/>
              <a:t>Cont</a:t>
            </a:r>
            <a:r>
              <a:rPr lang="en-US" dirty="0" smtClean="0"/>
              <a:t>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351794"/>
          </a:xfrm>
        </p:spPr>
        <p:txBody>
          <a:bodyPr>
            <a:normAutofit/>
          </a:bodyPr>
          <a:lstStyle/>
          <a:p>
            <a:r>
              <a:rPr lang="en-US" dirty="0" smtClean="0"/>
              <a:t>Example code: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After first line the array is represented as: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After second line: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After third line:</a:t>
            </a:r>
          </a:p>
          <a:p>
            <a:pPr lvl="1"/>
            <a:r>
              <a:rPr lang="en-US" dirty="0" smtClean="0"/>
              <a:t>X = 12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99" y="2176394"/>
            <a:ext cx="5077534" cy="98121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535096"/>
              </p:ext>
            </p:extLst>
          </p:nvPr>
        </p:nvGraphicFramePr>
        <p:xfrm>
          <a:off x="1423633" y="3499834"/>
          <a:ext cx="599316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568"/>
                <a:gridCol w="633419"/>
                <a:gridCol w="730913"/>
                <a:gridCol w="660400"/>
                <a:gridCol w="694267"/>
                <a:gridCol w="863600"/>
                <a:gridCol w="177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Undefined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486330"/>
              </p:ext>
            </p:extLst>
          </p:nvPr>
        </p:nvGraphicFramePr>
        <p:xfrm>
          <a:off x="1423633" y="4858294"/>
          <a:ext cx="599316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568"/>
                <a:gridCol w="633419"/>
                <a:gridCol w="730913"/>
                <a:gridCol w="660400"/>
                <a:gridCol w="694267"/>
                <a:gridCol w="863600"/>
                <a:gridCol w="177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3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Array or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Strings is just a sequence of characters so it can also be represented as array or char types.</a:t>
            </a:r>
          </a:p>
          <a:p>
            <a:pPr lvl="1"/>
            <a:r>
              <a:rPr lang="en-US" dirty="0" smtClean="0"/>
              <a:t>For Example: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The ‘\0’ is null characters which means that sequence of character ends here.</a:t>
            </a:r>
          </a:p>
          <a:p>
            <a:pPr lvl="2"/>
            <a:r>
              <a:rPr lang="en-US" dirty="0" smtClean="0"/>
              <a:t>If no ‘0’ given, the last character in sequence is replaced by null character.</a:t>
            </a:r>
          </a:p>
          <a:p>
            <a:pPr lvl="1"/>
            <a:r>
              <a:rPr lang="en-US" dirty="0" smtClean="0"/>
              <a:t>A double quoted string is by default a null terminated sequence of characters.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69" y="3440078"/>
            <a:ext cx="5811061" cy="48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06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92</TotalTime>
  <Words>407</Words>
  <Application>Microsoft Office PowerPoint</Application>
  <PresentationFormat>Widescreen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Intermediate C++ Programming:  Compound Data Types </vt:lpstr>
      <vt:lpstr>In this video</vt:lpstr>
      <vt:lpstr>What is array?</vt:lpstr>
      <vt:lpstr>Declaring an array</vt:lpstr>
      <vt:lpstr>Initializing arrays</vt:lpstr>
      <vt:lpstr>Initializing Array (Cont.…)</vt:lpstr>
      <vt:lpstr>Accessing the values</vt:lpstr>
      <vt:lpstr>Accessing the value (Cont…)</vt:lpstr>
      <vt:lpstr>Character Array or sequence</vt:lpstr>
      <vt:lpstr>Code</vt:lpstr>
      <vt:lpstr>Thank you for watching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C++ Programming:  Compound Data Types</dc:title>
  <dc:creator>Nimesh</dc:creator>
  <cp:lastModifiedBy>Nimesh</cp:lastModifiedBy>
  <cp:revision>15</cp:revision>
  <dcterms:created xsi:type="dcterms:W3CDTF">2013-07-07T19:15:51Z</dcterms:created>
  <dcterms:modified xsi:type="dcterms:W3CDTF">2013-07-07T20:47:53Z</dcterms:modified>
</cp:coreProperties>
</file>